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80" r:id="rId4"/>
    <p:sldId id="281" r:id="rId5"/>
    <p:sldId id="282" r:id="rId6"/>
    <p:sldId id="259" r:id="rId7"/>
    <p:sldId id="260" r:id="rId8"/>
    <p:sldId id="276" r:id="rId9"/>
    <p:sldId id="263" r:id="rId10"/>
    <p:sldId id="264" r:id="rId11"/>
    <p:sldId id="265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E0A"/>
    <a:srgbClr val="FF3300"/>
    <a:srgbClr val="99CC00"/>
    <a:srgbClr val="2A6E18"/>
    <a:srgbClr val="F53BAA"/>
    <a:srgbClr val="7C1E46"/>
    <a:srgbClr val="B181F7"/>
    <a:srgbClr val="776AC6"/>
    <a:srgbClr val="FFCC00"/>
    <a:srgbClr val="200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9BA3-7C2A-4B4F-A050-1954E34692D8}" type="datetimeFigureOut">
              <a:rPr lang="en-US" smtClean="0"/>
              <a:t>23-Feb-18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57" y="537453"/>
            <a:ext cx="8851204" cy="4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200DA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45134" y="1554044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لعبة صيادين السمك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99" y="2118977"/>
            <a:ext cx="4229018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2A6E1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99326" y="916623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0676" y="1566923"/>
            <a:ext cx="51207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سكاتش البرص</a:t>
            </a:r>
            <a:endParaRPr lang="en-US" sz="4800" b="1" dirty="0" smtClean="0">
              <a:ln/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2380298"/>
            <a:ext cx="5602514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376680" y="934720"/>
            <a:ext cx="9022080" cy="4421696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5838778" y="2299014"/>
            <a:ext cx="1184001" cy="611281"/>
          </a:xfrm>
          <a:prstGeom prst="cloud">
            <a:avLst/>
          </a:prstGeom>
          <a:noFill/>
          <a:ln>
            <a:solidFill>
              <a:srgbClr val="00B0F0"/>
            </a:solidFill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5893" y="1514150"/>
            <a:ext cx="2508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آية للحفظ!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055568" y="1231168"/>
            <a:ext cx="2855050" cy="1370662"/>
          </a:xfrm>
          <a:prstGeom prst="cloud">
            <a:avLst/>
          </a:prstGeom>
          <a:noFill/>
          <a:ln>
            <a:solidFill>
              <a:srgbClr val="00B0F0"/>
            </a:solidFill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1" y="2576894"/>
            <a:ext cx="2736272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 smtClean="0"/>
              <a:t>لا أنقِد عهدي ولا أغير ما خرج من شفتيّ. مزمور 34:98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1" y="2576894"/>
            <a:ext cx="2736272" cy="27089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7373" y="1391242"/>
            <a:ext cx="70556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000" b="1" dirty="0" smtClean="0">
                <a:solidFill>
                  <a:srgbClr val="7030A0"/>
                </a:solidFill>
              </a:rPr>
              <a:t>لا </a:t>
            </a:r>
            <a:r>
              <a:rPr lang="ar-LB" sz="4000" b="1" dirty="0">
                <a:solidFill>
                  <a:srgbClr val="7030A0"/>
                </a:solidFill>
              </a:rPr>
              <a:t>أنقِد عهدي ولا أغير ما خرج من شفتيّ. </a:t>
            </a:r>
            <a:r>
              <a:rPr lang="ar-LB" sz="4000" b="1" dirty="0" smtClean="0">
                <a:solidFill>
                  <a:srgbClr val="7030A0"/>
                </a:solidFill>
              </a:rPr>
              <a:t>مزمور٩۸:٣٤</a:t>
            </a:r>
            <a:endParaRPr lang="en-US" sz="40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4565" y="2673869"/>
            <a:ext cx="3624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الفصل ال</a:t>
            </a:r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رابع</a:t>
            </a:r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5" y="1601876"/>
            <a:ext cx="3638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3772" y="739342"/>
            <a:ext cx="882965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رح خبركن عن أحلى قصة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أعظم قصة لكل الناس 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كيف الله اجا تيخلصنا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وهيدا الخطة من الأساس *2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 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7067" y="144746"/>
            <a:ext cx="6696055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800" b="1" cap="none" spc="0" dirty="0" smtClean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يلي خالق هيدا الكون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ضحّى الخطة من الأساس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أجمل شي بهالخبريّة 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مات ليعطيك حياة أبدية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/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1480" y="17340"/>
            <a:ext cx="9646920" cy="62564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/>
            <a:r>
              <a:rPr lang="en-US" sz="4800" dirty="0"/>
              <a:t> </a:t>
            </a: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نحنا جينا </a:t>
            </a:r>
            <a:r>
              <a:rPr lang="ar-SA" sz="4800" b="1" dirty="0" smtClean="0">
                <a:solidFill>
                  <a:srgbClr val="7030A0"/>
                </a:solidFill>
              </a:rPr>
              <a:t>تنخبركن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>
                <a:solidFill>
                  <a:srgbClr val="7030A0"/>
                </a:solidFill>
              </a:rPr>
              <a:t>عن أحل قصة بكل الكون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عندك رفيق اسمو يسوع </a:t>
            </a:r>
            <a:r>
              <a:rPr lang="ar-SA" sz="4800" b="1" dirty="0" smtClean="0">
                <a:solidFill>
                  <a:srgbClr val="7030A0"/>
                </a:solidFill>
              </a:rPr>
              <a:t>،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>
                <a:solidFill>
                  <a:srgbClr val="7030A0"/>
                </a:solidFill>
              </a:rPr>
              <a:t>هو حدك وين ما تكون …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5146" y="1342611"/>
            <a:ext cx="3624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الترحيب: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01367" y="1342610"/>
            <a:ext cx="3624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الترحيب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53" y="1730789"/>
            <a:ext cx="173355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21" y="1160708"/>
            <a:ext cx="2257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DA1E0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فيديو الميلاد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44" y="1982421"/>
            <a:ext cx="4905174" cy="31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9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اربح في دقيقة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8" y="2397920"/>
            <a:ext cx="6705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دعوة التلاميذ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2099256"/>
            <a:ext cx="4906851" cy="305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34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78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Heights</dc:creator>
  <cp:lastModifiedBy>MOUSSA</cp:lastModifiedBy>
  <cp:revision>24</cp:revision>
  <dcterms:created xsi:type="dcterms:W3CDTF">2018-01-23T10:47:27Z</dcterms:created>
  <dcterms:modified xsi:type="dcterms:W3CDTF">2018-02-23T13:18:50Z</dcterms:modified>
</cp:coreProperties>
</file>